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9" d="100"/>
          <a:sy n="79" d="100"/>
        </p:scale>
        <p:origin x="231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2B63C-C4A3-4B17-9BC7-EF7417FD14BB}" type="datetimeFigureOut">
              <a:rPr lang="nl-NL" smtClean="0"/>
              <a:t>24-5-2021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62493-F4F9-4585-ACF5-715B02B07D0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10057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2B63C-C4A3-4B17-9BC7-EF7417FD14BB}" type="datetimeFigureOut">
              <a:rPr lang="nl-NL" smtClean="0"/>
              <a:t>24-5-2021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62493-F4F9-4585-ACF5-715B02B07D0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3651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2B63C-C4A3-4B17-9BC7-EF7417FD14BB}" type="datetimeFigureOut">
              <a:rPr lang="nl-NL" smtClean="0"/>
              <a:t>24-5-2021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62493-F4F9-4585-ACF5-715B02B07D0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9874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2B63C-C4A3-4B17-9BC7-EF7417FD14BB}" type="datetimeFigureOut">
              <a:rPr lang="nl-NL" smtClean="0"/>
              <a:t>24-5-2021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62493-F4F9-4585-ACF5-715B02B07D0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9699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2B63C-C4A3-4B17-9BC7-EF7417FD14BB}" type="datetimeFigureOut">
              <a:rPr lang="nl-NL" smtClean="0"/>
              <a:t>24-5-2021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62493-F4F9-4585-ACF5-715B02B07D0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7381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2B63C-C4A3-4B17-9BC7-EF7417FD14BB}" type="datetimeFigureOut">
              <a:rPr lang="nl-NL" smtClean="0"/>
              <a:t>24-5-2021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62493-F4F9-4585-ACF5-715B02B07D0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3351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2B63C-C4A3-4B17-9BC7-EF7417FD14BB}" type="datetimeFigureOut">
              <a:rPr lang="nl-NL" smtClean="0"/>
              <a:t>24-5-2021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62493-F4F9-4585-ACF5-715B02B07D0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5456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2B63C-C4A3-4B17-9BC7-EF7417FD14BB}" type="datetimeFigureOut">
              <a:rPr lang="nl-NL" smtClean="0"/>
              <a:t>24-5-2021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62493-F4F9-4585-ACF5-715B02B07D0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8269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2B63C-C4A3-4B17-9BC7-EF7417FD14BB}" type="datetimeFigureOut">
              <a:rPr lang="nl-NL" smtClean="0"/>
              <a:t>24-5-2021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62493-F4F9-4585-ACF5-715B02B07D0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04217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2B63C-C4A3-4B17-9BC7-EF7417FD14BB}" type="datetimeFigureOut">
              <a:rPr lang="nl-NL" smtClean="0"/>
              <a:t>24-5-2021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62493-F4F9-4585-ACF5-715B02B07D0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278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2B63C-C4A3-4B17-9BC7-EF7417FD14BB}" type="datetimeFigureOut">
              <a:rPr lang="nl-NL" smtClean="0"/>
              <a:t>24-5-2021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62493-F4F9-4585-ACF5-715B02B07D0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0125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2B63C-C4A3-4B17-9BC7-EF7417FD14BB}" type="datetimeFigureOut">
              <a:rPr lang="nl-NL" smtClean="0"/>
              <a:t>24-5-2021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862493-F4F9-4585-ACF5-715B02B07D0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79040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ep 16">
            <a:extLst>
              <a:ext uri="{FF2B5EF4-FFF2-40B4-BE49-F238E27FC236}">
                <a16:creationId xmlns:a16="http://schemas.microsoft.com/office/drawing/2014/main" id="{0E59E6EC-BC24-44E8-946C-963C9F531F38}"/>
              </a:ext>
            </a:extLst>
          </p:cNvPr>
          <p:cNvGrpSpPr/>
          <p:nvPr/>
        </p:nvGrpSpPr>
        <p:grpSpPr>
          <a:xfrm>
            <a:off x="5232573" y="1371770"/>
            <a:ext cx="1283682" cy="6932433"/>
            <a:chOff x="5232573" y="1371770"/>
            <a:chExt cx="1283682" cy="6932433"/>
          </a:xfrm>
        </p:grpSpPr>
        <p:pic>
          <p:nvPicPr>
            <p:cNvPr id="6" name="Afbeelding 5">
              <a:extLst>
                <a:ext uri="{FF2B5EF4-FFF2-40B4-BE49-F238E27FC236}">
                  <a16:creationId xmlns:a16="http://schemas.microsoft.com/office/drawing/2014/main" id="{9E525C16-3D79-4E07-AEE0-0FFF073921C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232573" y="2189535"/>
              <a:ext cx="1276982" cy="720000"/>
            </a:xfrm>
            <a:prstGeom prst="rect">
              <a:avLst/>
            </a:prstGeom>
          </p:spPr>
        </p:pic>
        <p:pic>
          <p:nvPicPr>
            <p:cNvPr id="7" name="Afbeelding 6">
              <a:extLst>
                <a:ext uri="{FF2B5EF4-FFF2-40B4-BE49-F238E27FC236}">
                  <a16:creationId xmlns:a16="http://schemas.microsoft.com/office/drawing/2014/main" id="{21896206-6F11-45FB-AB2B-62103279229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239273" y="2826746"/>
              <a:ext cx="1276982" cy="720000"/>
            </a:xfrm>
            <a:prstGeom prst="rect">
              <a:avLst/>
            </a:prstGeom>
          </p:spPr>
        </p:pic>
        <p:pic>
          <p:nvPicPr>
            <p:cNvPr id="8" name="Afbeelding 7">
              <a:extLst>
                <a:ext uri="{FF2B5EF4-FFF2-40B4-BE49-F238E27FC236}">
                  <a16:creationId xmlns:a16="http://schemas.microsoft.com/office/drawing/2014/main" id="{B2919309-3D41-4E27-934B-27BE2D6ED2A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14504" t="10582" r="15195" b="10703"/>
            <a:stretch/>
          </p:blipFill>
          <p:spPr>
            <a:xfrm>
              <a:off x="5424488" y="3498056"/>
              <a:ext cx="897732" cy="566738"/>
            </a:xfrm>
            <a:prstGeom prst="rect">
              <a:avLst/>
            </a:prstGeom>
          </p:spPr>
        </p:pic>
        <p:pic>
          <p:nvPicPr>
            <p:cNvPr id="9" name="Afbeelding 8">
              <a:extLst>
                <a:ext uri="{FF2B5EF4-FFF2-40B4-BE49-F238E27FC236}">
                  <a16:creationId xmlns:a16="http://schemas.microsoft.com/office/drawing/2014/main" id="{72B170E8-E54F-4E52-845A-23BB90A4467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239273" y="4016855"/>
              <a:ext cx="1276982" cy="720000"/>
            </a:xfrm>
            <a:prstGeom prst="rect">
              <a:avLst/>
            </a:prstGeom>
          </p:spPr>
        </p:pic>
        <p:pic>
          <p:nvPicPr>
            <p:cNvPr id="10" name="Afbeelding 9">
              <a:extLst>
                <a:ext uri="{FF2B5EF4-FFF2-40B4-BE49-F238E27FC236}">
                  <a16:creationId xmlns:a16="http://schemas.microsoft.com/office/drawing/2014/main" id="{D63ED950-DA06-4529-AA67-8CAAD6E2AD0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14504" t="10582" r="15195" b="10703"/>
            <a:stretch/>
          </p:blipFill>
          <p:spPr>
            <a:xfrm>
              <a:off x="5422198" y="4715958"/>
              <a:ext cx="897732" cy="566738"/>
            </a:xfrm>
            <a:prstGeom prst="rect">
              <a:avLst/>
            </a:prstGeom>
          </p:spPr>
        </p:pic>
        <p:pic>
          <p:nvPicPr>
            <p:cNvPr id="11" name="Afbeelding 10">
              <a:extLst>
                <a:ext uri="{FF2B5EF4-FFF2-40B4-BE49-F238E27FC236}">
                  <a16:creationId xmlns:a16="http://schemas.microsoft.com/office/drawing/2014/main" id="{29BA34D6-2877-4BB5-B373-03A77B65415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14504" t="10582" r="15195" b="10703"/>
            <a:stretch/>
          </p:blipFill>
          <p:spPr>
            <a:xfrm>
              <a:off x="5422333" y="5323076"/>
              <a:ext cx="897732" cy="566738"/>
            </a:xfrm>
            <a:prstGeom prst="rect">
              <a:avLst/>
            </a:prstGeom>
          </p:spPr>
        </p:pic>
        <p:pic>
          <p:nvPicPr>
            <p:cNvPr id="12" name="Afbeelding 11">
              <a:extLst>
                <a:ext uri="{FF2B5EF4-FFF2-40B4-BE49-F238E27FC236}">
                  <a16:creationId xmlns:a16="http://schemas.microsoft.com/office/drawing/2014/main" id="{781AF6CF-19FE-4899-AC2F-6A393CF6A22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14504" t="10582" r="15195" b="10703"/>
            <a:stretch/>
          </p:blipFill>
          <p:spPr>
            <a:xfrm>
              <a:off x="5425248" y="5928526"/>
              <a:ext cx="897732" cy="566738"/>
            </a:xfrm>
            <a:prstGeom prst="rect">
              <a:avLst/>
            </a:prstGeom>
          </p:spPr>
        </p:pic>
        <p:pic>
          <p:nvPicPr>
            <p:cNvPr id="13" name="Afbeelding 12">
              <a:extLst>
                <a:ext uri="{FF2B5EF4-FFF2-40B4-BE49-F238E27FC236}">
                  <a16:creationId xmlns:a16="http://schemas.microsoft.com/office/drawing/2014/main" id="{0801B3AA-4366-4FA8-AA08-AB34A7AEE9E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14504" t="10582" r="15195" b="10703"/>
            <a:stretch/>
          </p:blipFill>
          <p:spPr>
            <a:xfrm>
              <a:off x="5422191" y="6527770"/>
              <a:ext cx="897732" cy="566738"/>
            </a:xfrm>
            <a:prstGeom prst="rect">
              <a:avLst/>
            </a:prstGeom>
          </p:spPr>
        </p:pic>
        <p:pic>
          <p:nvPicPr>
            <p:cNvPr id="14" name="Afbeelding 13">
              <a:extLst>
                <a:ext uri="{FF2B5EF4-FFF2-40B4-BE49-F238E27FC236}">
                  <a16:creationId xmlns:a16="http://schemas.microsoft.com/office/drawing/2014/main" id="{9FB72B72-9E09-4B89-8332-58D9B7FB7EA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14504" t="10582" r="15195" b="10703"/>
            <a:stretch/>
          </p:blipFill>
          <p:spPr>
            <a:xfrm>
              <a:off x="5426948" y="7142142"/>
              <a:ext cx="897732" cy="566738"/>
            </a:xfrm>
            <a:prstGeom prst="rect">
              <a:avLst/>
            </a:prstGeom>
          </p:spPr>
        </p:pic>
        <p:pic>
          <p:nvPicPr>
            <p:cNvPr id="15" name="Afbeelding 14">
              <a:extLst>
                <a:ext uri="{FF2B5EF4-FFF2-40B4-BE49-F238E27FC236}">
                  <a16:creationId xmlns:a16="http://schemas.microsoft.com/office/drawing/2014/main" id="{B9F34B67-8C3B-482D-A931-4BD0D619E82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14504" t="10582" r="15195" b="10703"/>
            <a:stretch/>
          </p:blipFill>
          <p:spPr>
            <a:xfrm>
              <a:off x="5422185" y="7737465"/>
              <a:ext cx="897732" cy="566738"/>
            </a:xfrm>
            <a:prstGeom prst="rect">
              <a:avLst/>
            </a:prstGeom>
          </p:spPr>
        </p:pic>
        <p:pic>
          <p:nvPicPr>
            <p:cNvPr id="16" name="Afbeelding 15">
              <a:extLst>
                <a:ext uri="{FF2B5EF4-FFF2-40B4-BE49-F238E27FC236}">
                  <a16:creationId xmlns:a16="http://schemas.microsoft.com/office/drawing/2014/main" id="{416685C9-83EE-4891-B769-12A8CAF0377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44678" y="1371770"/>
              <a:ext cx="1052745" cy="1080000"/>
            </a:xfrm>
            <a:prstGeom prst="rect">
              <a:avLst/>
            </a:prstGeom>
          </p:spPr>
        </p:pic>
      </p:grpSp>
      <p:sp>
        <p:nvSpPr>
          <p:cNvPr id="2" name="Rechthoek 1">
            <a:extLst>
              <a:ext uri="{FF2B5EF4-FFF2-40B4-BE49-F238E27FC236}">
                <a16:creationId xmlns:a16="http://schemas.microsoft.com/office/drawing/2014/main" id="{7BBA4CA4-7296-4064-BE33-B21E3AD0909A}"/>
              </a:ext>
            </a:extLst>
          </p:cNvPr>
          <p:cNvSpPr/>
          <p:nvPr/>
        </p:nvSpPr>
        <p:spPr>
          <a:xfrm>
            <a:off x="84495" y="231266"/>
            <a:ext cx="5724785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spcAft>
                <a:spcPts val="0"/>
              </a:spcAft>
            </a:pPr>
            <a:r>
              <a:rPr lang="nl-NL" sz="2800" b="1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WEEKTAAK</a:t>
            </a:r>
            <a:endParaRPr lang="nl-NL" sz="500" b="1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08074FFE-DA33-4E3D-A0EB-10F3F8AE6A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1074592"/>
              </p:ext>
            </p:extLst>
          </p:nvPr>
        </p:nvGraphicFramePr>
        <p:xfrm>
          <a:off x="451020" y="1613465"/>
          <a:ext cx="5891012" cy="67145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3012">
                  <a:extLst>
                    <a:ext uri="{9D8B030D-6E8A-4147-A177-3AD203B41FA5}">
                      <a16:colId xmlns:a16="http://schemas.microsoft.com/office/drawing/2014/main" val="2401684341"/>
                    </a:ext>
                  </a:extLst>
                </a:gridCol>
                <a:gridCol w="936000">
                  <a:extLst>
                    <a:ext uri="{9D8B030D-6E8A-4147-A177-3AD203B41FA5}">
                      <a16:colId xmlns:a16="http://schemas.microsoft.com/office/drawing/2014/main" val="4072200918"/>
                    </a:ext>
                  </a:extLst>
                </a:gridCol>
                <a:gridCol w="936000">
                  <a:extLst>
                    <a:ext uri="{9D8B030D-6E8A-4147-A177-3AD203B41FA5}">
                      <a16:colId xmlns:a16="http://schemas.microsoft.com/office/drawing/2014/main" val="1832262817"/>
                    </a:ext>
                  </a:extLst>
                </a:gridCol>
                <a:gridCol w="936000">
                  <a:extLst>
                    <a:ext uri="{9D8B030D-6E8A-4147-A177-3AD203B41FA5}">
                      <a16:colId xmlns:a16="http://schemas.microsoft.com/office/drawing/2014/main" val="2966820948"/>
                    </a:ext>
                  </a:extLst>
                </a:gridCol>
              </a:tblGrid>
              <a:tr h="660178">
                <a:tc>
                  <a:txBody>
                    <a:bodyPr/>
                    <a:lstStyle/>
                    <a:p>
                      <a:pPr algn="l"/>
                      <a:r>
                        <a:rPr lang="nl-NL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TAAK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KLEUR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AF?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b="1" dirty="0">
                        <a:solidFill>
                          <a:schemeClr val="tx1"/>
                        </a:solidFill>
                        <a:latin typeface="CClipsFaces" panose="02000603000000000000" pitchFamily="2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9776183"/>
                  </a:ext>
                </a:extLst>
              </a:tr>
              <a:tr h="605439">
                <a:tc>
                  <a:txBody>
                    <a:bodyPr/>
                    <a:lstStyle/>
                    <a:p>
                      <a:pPr algn="ctr"/>
                      <a:endParaRPr lang="nl-NL" sz="1600" b="0" dirty="0">
                        <a:solidFill>
                          <a:schemeClr val="tx1"/>
                        </a:solidFill>
                        <a:latin typeface="KG Primary Penmanship Alt" panose="02000506000000020003" pitchFamily="2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1600" b="0" dirty="0">
                        <a:solidFill>
                          <a:schemeClr val="tx1"/>
                        </a:solidFill>
                        <a:latin typeface="KG Primary Penmanship Alt" panose="02000506000000020003" pitchFamily="2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A5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1600" b="0" dirty="0">
                        <a:solidFill>
                          <a:schemeClr val="tx1"/>
                        </a:solidFill>
                        <a:latin typeface="KG Primary Penmanship Alt" panose="02000506000000020003" pitchFamily="2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1600" b="0" dirty="0">
                        <a:solidFill>
                          <a:schemeClr val="tx1"/>
                        </a:solidFill>
                        <a:latin typeface="KG Primary Penmanship Alt" panose="02000506000000020003" pitchFamily="2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6580050"/>
                  </a:ext>
                </a:extLst>
              </a:tr>
              <a:tr h="605439">
                <a:tc>
                  <a:txBody>
                    <a:bodyPr/>
                    <a:lstStyle/>
                    <a:p>
                      <a:pPr algn="ctr"/>
                      <a:endParaRPr lang="nl-NL" sz="1600" b="0" dirty="0">
                        <a:solidFill>
                          <a:schemeClr val="tx1"/>
                        </a:solidFill>
                        <a:latin typeface="KG Primary Penmanship Alt" panose="02000506000000020003" pitchFamily="2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1600" b="0" dirty="0">
                        <a:solidFill>
                          <a:schemeClr val="tx1"/>
                        </a:solidFill>
                        <a:latin typeface="KG Primary Penmanship Alt" panose="02000506000000020003" pitchFamily="2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73B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1600" b="0" dirty="0">
                        <a:solidFill>
                          <a:schemeClr val="tx1"/>
                        </a:solidFill>
                        <a:latin typeface="KG Primary Penmanship Alt" panose="02000506000000020003" pitchFamily="2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1600" b="0" dirty="0">
                        <a:solidFill>
                          <a:schemeClr val="tx1"/>
                        </a:solidFill>
                        <a:latin typeface="KG Primary Penmanship Alt" panose="02000506000000020003" pitchFamily="2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0272353"/>
                  </a:ext>
                </a:extLst>
              </a:tr>
              <a:tr h="605439">
                <a:tc>
                  <a:txBody>
                    <a:bodyPr/>
                    <a:lstStyle/>
                    <a:p>
                      <a:pPr algn="ctr"/>
                      <a:endParaRPr lang="nl-NL" sz="1600" b="0" dirty="0">
                        <a:solidFill>
                          <a:schemeClr val="tx1"/>
                        </a:solidFill>
                        <a:latin typeface="KG Primary Penmanship Alt" panose="02000506000000020003" pitchFamily="2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1600" b="0" dirty="0">
                        <a:solidFill>
                          <a:schemeClr val="tx1"/>
                        </a:solidFill>
                        <a:latin typeface="KG Primary Penmanship Alt" panose="02000506000000020003" pitchFamily="2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4B8C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1600" b="0" dirty="0">
                        <a:solidFill>
                          <a:schemeClr val="tx1"/>
                        </a:solidFill>
                        <a:latin typeface="KG Primary Penmanship Alt" panose="02000506000000020003" pitchFamily="2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1600" b="0" dirty="0">
                        <a:solidFill>
                          <a:schemeClr val="tx1"/>
                        </a:solidFill>
                        <a:latin typeface="KG Primary Penmanship Alt" panose="02000506000000020003" pitchFamily="2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3032062"/>
                  </a:ext>
                </a:extLst>
              </a:tr>
              <a:tr h="605439">
                <a:tc>
                  <a:txBody>
                    <a:bodyPr/>
                    <a:lstStyle/>
                    <a:p>
                      <a:pPr algn="ctr"/>
                      <a:endParaRPr lang="nl-NL" sz="1600" b="0" dirty="0">
                        <a:solidFill>
                          <a:schemeClr val="tx1"/>
                        </a:solidFill>
                        <a:latin typeface="KG Primary Penmanship Alt" panose="02000506000000020003" pitchFamily="2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1600" b="0" dirty="0">
                        <a:solidFill>
                          <a:schemeClr val="tx1"/>
                        </a:solidFill>
                        <a:latin typeface="KG Primary Penmanship Alt" panose="02000506000000020003" pitchFamily="2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4B71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1600" b="0" dirty="0">
                        <a:solidFill>
                          <a:schemeClr val="tx1"/>
                        </a:solidFill>
                        <a:latin typeface="KG Primary Penmanship Alt" panose="02000506000000020003" pitchFamily="2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1600" b="0" dirty="0">
                        <a:solidFill>
                          <a:schemeClr val="tx1"/>
                        </a:solidFill>
                        <a:latin typeface="KG Primary Penmanship Alt" panose="02000506000000020003" pitchFamily="2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643478"/>
                  </a:ext>
                </a:extLst>
              </a:tr>
              <a:tr h="605439">
                <a:tc>
                  <a:txBody>
                    <a:bodyPr/>
                    <a:lstStyle/>
                    <a:p>
                      <a:pPr algn="ctr"/>
                      <a:endParaRPr lang="nl-NL" sz="1600" b="0" dirty="0">
                        <a:solidFill>
                          <a:schemeClr val="tx1"/>
                        </a:solidFill>
                        <a:latin typeface="KG Primary Penmanship Alt" panose="02000506000000020003" pitchFamily="2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1600" b="0" dirty="0">
                        <a:solidFill>
                          <a:schemeClr val="tx1"/>
                        </a:solidFill>
                        <a:latin typeface="KG Primary Penmanship Alt" panose="02000506000000020003" pitchFamily="2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1600" b="0" dirty="0">
                        <a:solidFill>
                          <a:schemeClr val="tx1"/>
                        </a:solidFill>
                        <a:latin typeface="KG Primary Penmanship Alt" panose="02000506000000020003" pitchFamily="2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1600" b="0" dirty="0">
                        <a:solidFill>
                          <a:schemeClr val="tx1"/>
                        </a:solidFill>
                        <a:latin typeface="KG Primary Penmanship Alt" panose="02000506000000020003" pitchFamily="2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3923165"/>
                  </a:ext>
                </a:extLst>
              </a:tr>
              <a:tr h="605439">
                <a:tc>
                  <a:txBody>
                    <a:bodyPr/>
                    <a:lstStyle/>
                    <a:p>
                      <a:pPr algn="ctr"/>
                      <a:endParaRPr lang="nl-NL" sz="1600" b="0" dirty="0">
                        <a:solidFill>
                          <a:schemeClr val="tx1"/>
                        </a:solidFill>
                        <a:latin typeface="KG Primary Penmanship Alt" panose="02000506000000020003" pitchFamily="2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1600" b="0" dirty="0">
                        <a:solidFill>
                          <a:schemeClr val="tx1"/>
                        </a:solidFill>
                        <a:latin typeface="KG Primary Penmanship Alt" panose="02000506000000020003" pitchFamily="2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723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1600" b="0" dirty="0">
                        <a:solidFill>
                          <a:schemeClr val="tx1"/>
                        </a:solidFill>
                        <a:latin typeface="KG Primary Penmanship Alt" panose="02000506000000020003" pitchFamily="2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1600" b="0" dirty="0">
                        <a:solidFill>
                          <a:schemeClr val="tx1"/>
                        </a:solidFill>
                        <a:latin typeface="KG Primary Penmanship Alt" panose="02000506000000020003" pitchFamily="2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8328590"/>
                  </a:ext>
                </a:extLst>
              </a:tr>
              <a:tr h="605439">
                <a:tc>
                  <a:txBody>
                    <a:bodyPr/>
                    <a:lstStyle/>
                    <a:p>
                      <a:pPr algn="ctr"/>
                      <a:endParaRPr lang="nl-NL" sz="1600" b="0" dirty="0">
                        <a:solidFill>
                          <a:schemeClr val="tx1"/>
                        </a:solidFill>
                        <a:latin typeface="KG Primary Penmanship Alt" panose="02000506000000020003" pitchFamily="2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1600" b="0" dirty="0">
                        <a:solidFill>
                          <a:schemeClr val="tx1"/>
                        </a:solidFill>
                        <a:latin typeface="KG Primary Penmanship Alt" panose="02000506000000020003" pitchFamily="2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76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1600" b="0" dirty="0">
                        <a:solidFill>
                          <a:schemeClr val="tx1"/>
                        </a:solidFill>
                        <a:latin typeface="KG Primary Penmanship Alt" panose="02000506000000020003" pitchFamily="2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1600" b="0" dirty="0">
                        <a:solidFill>
                          <a:schemeClr val="tx1"/>
                        </a:solidFill>
                        <a:latin typeface="KG Primary Penmanship Alt" panose="02000506000000020003" pitchFamily="2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9538799"/>
                  </a:ext>
                </a:extLst>
              </a:tr>
              <a:tr h="605439">
                <a:tc>
                  <a:txBody>
                    <a:bodyPr/>
                    <a:lstStyle/>
                    <a:p>
                      <a:pPr algn="ctr"/>
                      <a:endParaRPr lang="nl-NL" sz="1600" b="0" dirty="0">
                        <a:solidFill>
                          <a:schemeClr val="tx1"/>
                        </a:solidFill>
                        <a:latin typeface="KG Primary Penmanship Alt" panose="02000506000000020003" pitchFamily="2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1600" b="0" dirty="0">
                        <a:solidFill>
                          <a:schemeClr val="tx1"/>
                        </a:solidFill>
                        <a:latin typeface="KG Primary Penmanship Alt" panose="02000506000000020003" pitchFamily="2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4D8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1600" b="0" dirty="0">
                        <a:solidFill>
                          <a:schemeClr val="tx1"/>
                        </a:solidFill>
                        <a:latin typeface="KG Primary Penmanship Alt" panose="02000506000000020003" pitchFamily="2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1600" b="0" dirty="0">
                        <a:solidFill>
                          <a:schemeClr val="tx1"/>
                        </a:solidFill>
                        <a:latin typeface="KG Primary Penmanship Alt" panose="02000506000000020003" pitchFamily="2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0922468"/>
                  </a:ext>
                </a:extLst>
              </a:tr>
              <a:tr h="605439">
                <a:tc>
                  <a:txBody>
                    <a:bodyPr/>
                    <a:lstStyle/>
                    <a:p>
                      <a:pPr algn="ctr"/>
                      <a:endParaRPr lang="nl-NL" sz="1600" b="0" dirty="0">
                        <a:solidFill>
                          <a:schemeClr val="tx1"/>
                        </a:solidFill>
                        <a:latin typeface="KG Primary Penmanship Alt" panose="02000506000000020003" pitchFamily="2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1600" b="0" dirty="0">
                        <a:solidFill>
                          <a:schemeClr val="tx1"/>
                        </a:solidFill>
                        <a:latin typeface="KG Primary Penmanship Alt" panose="02000506000000020003" pitchFamily="2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1600" b="0" dirty="0">
                        <a:solidFill>
                          <a:schemeClr val="tx1"/>
                        </a:solidFill>
                        <a:latin typeface="KG Primary Penmanship Alt" panose="02000506000000020003" pitchFamily="2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1600" b="0" dirty="0">
                        <a:solidFill>
                          <a:schemeClr val="tx1"/>
                        </a:solidFill>
                        <a:latin typeface="KG Primary Penmanship Alt" panose="02000506000000020003" pitchFamily="2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1908397"/>
                  </a:ext>
                </a:extLst>
              </a:tr>
              <a:tr h="605439">
                <a:tc>
                  <a:txBody>
                    <a:bodyPr/>
                    <a:lstStyle/>
                    <a:p>
                      <a:pPr algn="ctr"/>
                      <a:endParaRPr lang="nl-NL" sz="1600" b="0" dirty="0">
                        <a:solidFill>
                          <a:schemeClr val="tx1"/>
                        </a:solidFill>
                        <a:latin typeface="KG Primary Penmanship Alt" panose="02000506000000020003" pitchFamily="2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1600" b="0" dirty="0">
                        <a:solidFill>
                          <a:schemeClr val="tx1"/>
                        </a:solidFill>
                        <a:latin typeface="KG Primary Penmanship Alt" panose="02000506000000020003" pitchFamily="2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1600" b="0" dirty="0">
                        <a:solidFill>
                          <a:schemeClr val="tx1"/>
                        </a:solidFill>
                        <a:latin typeface="KG Primary Penmanship Alt" panose="02000506000000020003" pitchFamily="2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1600" b="0" dirty="0">
                        <a:solidFill>
                          <a:schemeClr val="tx1"/>
                        </a:solidFill>
                        <a:latin typeface="KG Primary Penmanship Alt" panose="02000506000000020003" pitchFamily="2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5198323"/>
                  </a:ext>
                </a:extLst>
              </a:tr>
            </a:tbl>
          </a:graphicData>
        </a:graphic>
      </p:graphicFrame>
      <p:sp>
        <p:nvSpPr>
          <p:cNvPr id="4" name="Rechthoek 3">
            <a:extLst>
              <a:ext uri="{FF2B5EF4-FFF2-40B4-BE49-F238E27FC236}">
                <a16:creationId xmlns:a16="http://schemas.microsoft.com/office/drawing/2014/main" id="{CB50E29C-E713-465F-AF1F-848AD778BC16}"/>
              </a:ext>
            </a:extLst>
          </p:cNvPr>
          <p:cNvSpPr/>
          <p:nvPr/>
        </p:nvSpPr>
        <p:spPr>
          <a:xfrm>
            <a:off x="146279" y="815007"/>
            <a:ext cx="5724785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spcAft>
                <a:spcPts val="0"/>
              </a:spcAft>
            </a:pPr>
            <a:r>
              <a:rPr lang="nl-NL" sz="2000" b="1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NAAM:</a:t>
            </a:r>
            <a:endParaRPr lang="nl-NL" sz="300" b="1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el 4">
            <a:extLst>
              <a:ext uri="{FF2B5EF4-FFF2-40B4-BE49-F238E27FC236}">
                <a16:creationId xmlns:a16="http://schemas.microsoft.com/office/drawing/2014/main" id="{F49989F5-49D1-471A-9ED1-11D34CA8B2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5080031"/>
              </p:ext>
            </p:extLst>
          </p:nvPr>
        </p:nvGraphicFramePr>
        <p:xfrm>
          <a:off x="451020" y="8462113"/>
          <a:ext cx="5891012" cy="11514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91012">
                  <a:extLst>
                    <a:ext uri="{9D8B030D-6E8A-4147-A177-3AD203B41FA5}">
                      <a16:colId xmlns:a16="http://schemas.microsoft.com/office/drawing/2014/main" val="2586595054"/>
                    </a:ext>
                  </a:extLst>
                </a:gridCol>
              </a:tblGrid>
              <a:tr h="1151443">
                <a:tc>
                  <a:txBody>
                    <a:bodyPr/>
                    <a:lstStyle/>
                    <a:p>
                      <a:r>
                        <a:rPr lang="nl-NL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OPMERKINGEN: 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92349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523446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5" id="{9E597F78-8B7D-43B7-9555-C95A5F0F0E0C}" vid="{3571C40A-C2FE-46F3-9C3A-5ADFC1C9A55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A4 staand</Template>
  <TotalTime>4</TotalTime>
  <Words>9</Words>
  <Application>Microsoft Office PowerPoint</Application>
  <PresentationFormat>A4 (210 x 297 mm)</PresentationFormat>
  <Paragraphs>6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CClipsFaces</vt:lpstr>
      <vt:lpstr>Century Gothic</vt:lpstr>
      <vt:lpstr>KG Primary Penmanship Alt</vt:lpstr>
      <vt:lpstr>Kantoorthema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Brenda Geestman</dc:creator>
  <cp:lastModifiedBy>Brenda Geestman</cp:lastModifiedBy>
  <cp:revision>1</cp:revision>
  <dcterms:created xsi:type="dcterms:W3CDTF">2021-05-24T14:19:20Z</dcterms:created>
  <dcterms:modified xsi:type="dcterms:W3CDTF">2021-05-24T14:23:55Z</dcterms:modified>
</cp:coreProperties>
</file>