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95" r:id="rId5"/>
    <p:sldId id="296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51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jufbrenn.nl/algemene-voorwaard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CFF0BE0-CA51-5641-3F94-455FCBAB0C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49988" y="4033212"/>
            <a:ext cx="4024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800" dirty="0">
                <a:solidFill>
                  <a:srgbClr val="000000"/>
                </a:solidFill>
                <a:latin typeface="KAHauntedPumpkin" pitchFamily="2" charset="0"/>
                <a:ea typeface="KALucky" pitchFamily="2" charset="-127"/>
                <a:cs typeface="KALucky" pitchFamily="2" charset="-127"/>
                <a:hlinkClick r:id="rId4"/>
              </a:rPr>
              <a:t>https://jufbrenn.nl/algemene-voorwaarden/</a:t>
            </a:r>
            <a:endParaRPr lang="nl-NL" dirty="0">
              <a:latin typeface="KAHauntedPumpki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1D49A659-459C-E5F7-BB8C-1D7C25B190B8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C8428DB-CD4A-D1CB-7F10-DC5F54EAD1E8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635ECF3B-E4D0-4200-5C71-6E8A5D8F6B74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BDDF4DB8-2886-7A11-00DF-3D56AA084322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D66068E9-7521-8701-6F3B-05611A70CCC3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1380A6FE-F173-9CB9-8BFA-A4B9B4DC0D2F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kstvak 27">
            <a:extLst>
              <a:ext uri="{FF2B5EF4-FFF2-40B4-BE49-F238E27FC236}">
                <a16:creationId xmlns:a16="http://schemas.microsoft.com/office/drawing/2014/main" id="{7D1D95CD-B13F-53DE-8C46-0AF7B46FAF4B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8205F9F0-9189-D724-C721-CEE62F5CBE05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1A74EF8-4489-C8EE-CFA8-FE46751C6C34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72080E62-28AA-4B1E-3B9A-96D4C71AF20F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B4F6C5AA-CF91-91C4-4217-EC4E1DC39A84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F025E75F-875B-37A5-957A-F4503511EC05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56187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kstvak 25">
            <a:extLst>
              <a:ext uri="{FF2B5EF4-FFF2-40B4-BE49-F238E27FC236}">
                <a16:creationId xmlns:a16="http://schemas.microsoft.com/office/drawing/2014/main" id="{599A0FE3-A050-1209-260C-532DFB0943E5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692F3F2-C17E-0AE1-DA17-AB7FF3202072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353D53F8-37E6-4C37-A761-24ADDE0B4AE3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D1A24B9-1385-C30E-C03D-56535F1C4591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DCBAC025-E1E3-CC00-0AEB-1F4DCC3FC049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8387343F-2609-E737-92A8-4B1D96474F9A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33667040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296</TotalTime>
  <Words>26</Words>
  <Application>Microsoft Office PowerPoint</Application>
  <PresentationFormat>A4 (210 x 297 mm)</PresentationFormat>
  <Paragraphs>19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KAHauntedPumpkin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21</cp:revision>
  <dcterms:created xsi:type="dcterms:W3CDTF">2022-02-08T16:14:07Z</dcterms:created>
  <dcterms:modified xsi:type="dcterms:W3CDTF">2023-09-11T12:08:46Z</dcterms:modified>
</cp:coreProperties>
</file>