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7562850" cy="10688638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2" d="100"/>
          <a:sy n="72" d="100"/>
        </p:scale>
        <p:origin x="312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89BB452-A1DD-93FA-2F38-30074A0313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45357" y="1749276"/>
            <a:ext cx="5672138" cy="3721229"/>
          </a:xfrm>
        </p:spPr>
        <p:txBody>
          <a:bodyPr anchor="b"/>
          <a:lstStyle>
            <a:lvl1pPr algn="ctr">
              <a:defRPr sz="3722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74F2662-08B1-00D9-51EC-32AC60F757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5357" y="5614009"/>
            <a:ext cx="5672138" cy="2580613"/>
          </a:xfrm>
        </p:spPr>
        <p:txBody>
          <a:bodyPr/>
          <a:lstStyle>
            <a:lvl1pPr marL="0" indent="0" algn="ctr">
              <a:buNone/>
              <a:defRPr sz="1489"/>
            </a:lvl1pPr>
            <a:lvl2pPr marL="283625" indent="0" algn="ctr">
              <a:buNone/>
              <a:defRPr sz="1240"/>
            </a:lvl2pPr>
            <a:lvl3pPr marL="567250" indent="0" algn="ctr">
              <a:buNone/>
              <a:defRPr sz="1117"/>
            </a:lvl3pPr>
            <a:lvl4pPr marL="850876" indent="0" algn="ctr">
              <a:buNone/>
              <a:defRPr sz="993"/>
            </a:lvl4pPr>
            <a:lvl5pPr marL="1134501" indent="0" algn="ctr">
              <a:buNone/>
              <a:defRPr sz="993"/>
            </a:lvl5pPr>
            <a:lvl6pPr marL="1418127" indent="0" algn="ctr">
              <a:buNone/>
              <a:defRPr sz="993"/>
            </a:lvl6pPr>
            <a:lvl7pPr marL="1701752" indent="0" algn="ctr">
              <a:buNone/>
              <a:defRPr sz="993"/>
            </a:lvl7pPr>
            <a:lvl8pPr marL="1985378" indent="0" algn="ctr">
              <a:buNone/>
              <a:defRPr sz="993"/>
            </a:lvl8pPr>
            <a:lvl9pPr marL="2269003" indent="0" algn="ctr">
              <a:buNone/>
              <a:defRPr sz="993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0BC8999-2B0F-3942-0FD6-66AA553BA4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D482C-0CE4-4DF7-87E1-035707113051}" type="datetimeFigureOut">
              <a:rPr lang="nl-NL" smtClean="0"/>
              <a:t>19-7-2023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812BB84-B7E7-B606-F7D2-B730C92DC8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BA6444B-9B95-C850-028B-502E5FC19E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2FE25-9BB5-4086-AED1-329A8E0CEEC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90584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2D273EA-A589-20DB-63F1-699E9B2D4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25EEE4D0-D4FD-C31A-F980-F859081627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2D73620-5256-2EA2-62CC-E517EAB25C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D482C-0CE4-4DF7-87E1-035707113051}" type="datetimeFigureOut">
              <a:rPr lang="nl-NL" smtClean="0"/>
              <a:t>19-7-2023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F8FC36C-A703-8182-E8A2-1C3EF02EE4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EE15C72-81A3-EA5C-FD5F-5C4FE6507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2FE25-9BB5-4086-AED1-329A8E0CEEC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232899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EA9F59F2-E992-9BE4-1AF1-F3A91AD1977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412164" y="569071"/>
            <a:ext cx="1630740" cy="9058127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2E09371C-B251-7696-E0C4-BC2D07AA7C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19947" y="569071"/>
            <a:ext cx="4797683" cy="9058127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80BE34B-91CB-B82F-128E-21CECC04B3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D482C-0CE4-4DF7-87E1-035707113051}" type="datetimeFigureOut">
              <a:rPr lang="nl-NL" smtClean="0"/>
              <a:t>19-7-2023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37801D9-E369-484A-81C1-CD80E9F8D3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03DBC05-5971-C97E-F57A-D0506ADE8F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2FE25-9BB5-4086-AED1-329A8E0CEEC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61955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BBC7E7-5BE9-95CC-B8D2-3F9A06D8F5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6F20754-F838-8285-8F58-F742CCF274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3E2020D-1E3B-8F87-82D2-E10DF81D01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D482C-0CE4-4DF7-87E1-035707113051}" type="datetimeFigureOut">
              <a:rPr lang="nl-NL" smtClean="0"/>
              <a:t>19-7-2023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0A8CDBC-1A42-6D04-24FA-AD54B7FE54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F1C95E9-2274-6B40-371F-359E009D05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2FE25-9BB5-4086-AED1-329A8E0CEEC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310803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132BDC-D84D-6356-BDE8-8C631F5B39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6007" y="2664742"/>
            <a:ext cx="6522958" cy="4446176"/>
          </a:xfrm>
        </p:spPr>
        <p:txBody>
          <a:bodyPr anchor="b"/>
          <a:lstStyle>
            <a:lvl1pPr>
              <a:defRPr sz="3722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E0922E6-5842-8F0F-1B1C-6258517CAE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6007" y="7152980"/>
            <a:ext cx="6522958" cy="2338139"/>
          </a:xfrm>
        </p:spPr>
        <p:txBody>
          <a:bodyPr/>
          <a:lstStyle>
            <a:lvl1pPr marL="0" indent="0">
              <a:buNone/>
              <a:defRPr sz="1489">
                <a:solidFill>
                  <a:schemeClr val="tx1">
                    <a:tint val="75000"/>
                  </a:schemeClr>
                </a:solidFill>
              </a:defRPr>
            </a:lvl1pPr>
            <a:lvl2pPr marL="283625" indent="0">
              <a:buNone/>
              <a:defRPr sz="1240">
                <a:solidFill>
                  <a:schemeClr val="tx1">
                    <a:tint val="75000"/>
                  </a:schemeClr>
                </a:solidFill>
              </a:defRPr>
            </a:lvl2pPr>
            <a:lvl3pPr marL="567250" indent="0">
              <a:buNone/>
              <a:defRPr sz="1117">
                <a:solidFill>
                  <a:schemeClr val="tx1">
                    <a:tint val="75000"/>
                  </a:schemeClr>
                </a:solidFill>
              </a:defRPr>
            </a:lvl3pPr>
            <a:lvl4pPr marL="850876" indent="0">
              <a:buNone/>
              <a:defRPr sz="993">
                <a:solidFill>
                  <a:schemeClr val="tx1">
                    <a:tint val="75000"/>
                  </a:schemeClr>
                </a:solidFill>
              </a:defRPr>
            </a:lvl4pPr>
            <a:lvl5pPr marL="1134501" indent="0">
              <a:buNone/>
              <a:defRPr sz="993">
                <a:solidFill>
                  <a:schemeClr val="tx1">
                    <a:tint val="75000"/>
                  </a:schemeClr>
                </a:solidFill>
              </a:defRPr>
            </a:lvl5pPr>
            <a:lvl6pPr marL="1418127" indent="0">
              <a:buNone/>
              <a:defRPr sz="993">
                <a:solidFill>
                  <a:schemeClr val="tx1">
                    <a:tint val="75000"/>
                  </a:schemeClr>
                </a:solidFill>
              </a:defRPr>
            </a:lvl6pPr>
            <a:lvl7pPr marL="1701752" indent="0">
              <a:buNone/>
              <a:defRPr sz="993">
                <a:solidFill>
                  <a:schemeClr val="tx1">
                    <a:tint val="75000"/>
                  </a:schemeClr>
                </a:solidFill>
              </a:defRPr>
            </a:lvl7pPr>
            <a:lvl8pPr marL="1985378" indent="0">
              <a:buNone/>
              <a:defRPr sz="993">
                <a:solidFill>
                  <a:schemeClr val="tx1">
                    <a:tint val="75000"/>
                  </a:schemeClr>
                </a:solidFill>
              </a:defRPr>
            </a:lvl8pPr>
            <a:lvl9pPr marL="2269003" indent="0">
              <a:buNone/>
              <a:defRPr sz="99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4B80F8A-EAE5-39E5-6E3B-8A1DB2D3A2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D482C-0CE4-4DF7-87E1-035707113051}" type="datetimeFigureOut">
              <a:rPr lang="nl-NL" smtClean="0"/>
              <a:t>19-7-2023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53A8A78-A9CB-9176-A34E-FDE05E0763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D28858F-0510-0323-F876-4CF76791C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2FE25-9BB5-4086-AED1-329A8E0CEEC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015163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A9A92D8-A615-AF84-CF69-FC1EB15D00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A452B67-EA4C-F7A3-F461-E9EF9C54F25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9947" y="2845359"/>
            <a:ext cx="3214211" cy="678184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05E1D6EE-712D-BEBA-AFAE-FA189E4BA4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28694" y="2845359"/>
            <a:ext cx="3214211" cy="678184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5C3F2E3B-A9FA-06EB-D549-62E0531A6E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D482C-0CE4-4DF7-87E1-035707113051}" type="datetimeFigureOut">
              <a:rPr lang="nl-NL" smtClean="0"/>
              <a:t>19-7-2023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F781EB3-2264-1643-2F95-3B49CB98FE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6AF5BB92-9023-F1F2-99FF-F26F97339B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2FE25-9BB5-4086-AED1-329A8E0CEEC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6292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C860D4-4D9F-C225-3FB5-32A9EAB80D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931" y="569075"/>
            <a:ext cx="6522958" cy="2065975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FBE58DB-CD1C-D609-797C-95D4512B8F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0934" y="2620201"/>
            <a:ext cx="3199439" cy="1284121"/>
          </a:xfrm>
        </p:spPr>
        <p:txBody>
          <a:bodyPr anchor="b"/>
          <a:lstStyle>
            <a:lvl1pPr marL="0" indent="0">
              <a:buNone/>
              <a:defRPr sz="1489" b="1"/>
            </a:lvl1pPr>
            <a:lvl2pPr marL="283625" indent="0">
              <a:buNone/>
              <a:defRPr sz="1240" b="1"/>
            </a:lvl2pPr>
            <a:lvl3pPr marL="567250" indent="0">
              <a:buNone/>
              <a:defRPr sz="1117" b="1"/>
            </a:lvl3pPr>
            <a:lvl4pPr marL="850876" indent="0">
              <a:buNone/>
              <a:defRPr sz="993" b="1"/>
            </a:lvl4pPr>
            <a:lvl5pPr marL="1134501" indent="0">
              <a:buNone/>
              <a:defRPr sz="993" b="1"/>
            </a:lvl5pPr>
            <a:lvl6pPr marL="1418127" indent="0">
              <a:buNone/>
              <a:defRPr sz="993" b="1"/>
            </a:lvl6pPr>
            <a:lvl7pPr marL="1701752" indent="0">
              <a:buNone/>
              <a:defRPr sz="993" b="1"/>
            </a:lvl7pPr>
            <a:lvl8pPr marL="1985378" indent="0">
              <a:buNone/>
              <a:defRPr sz="993" b="1"/>
            </a:lvl8pPr>
            <a:lvl9pPr marL="2269003" indent="0">
              <a:buNone/>
              <a:defRPr sz="993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758404AC-3267-6D78-1B31-59DF7E84BA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20934" y="3904322"/>
            <a:ext cx="3199439" cy="574267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53496CC4-2FE3-7797-A5CB-9057E28831D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828693" y="2620201"/>
            <a:ext cx="3215196" cy="1284121"/>
          </a:xfrm>
        </p:spPr>
        <p:txBody>
          <a:bodyPr anchor="b"/>
          <a:lstStyle>
            <a:lvl1pPr marL="0" indent="0">
              <a:buNone/>
              <a:defRPr sz="1489" b="1"/>
            </a:lvl1pPr>
            <a:lvl2pPr marL="283625" indent="0">
              <a:buNone/>
              <a:defRPr sz="1240" b="1"/>
            </a:lvl2pPr>
            <a:lvl3pPr marL="567250" indent="0">
              <a:buNone/>
              <a:defRPr sz="1117" b="1"/>
            </a:lvl3pPr>
            <a:lvl4pPr marL="850876" indent="0">
              <a:buNone/>
              <a:defRPr sz="993" b="1"/>
            </a:lvl4pPr>
            <a:lvl5pPr marL="1134501" indent="0">
              <a:buNone/>
              <a:defRPr sz="993" b="1"/>
            </a:lvl5pPr>
            <a:lvl6pPr marL="1418127" indent="0">
              <a:buNone/>
              <a:defRPr sz="993" b="1"/>
            </a:lvl6pPr>
            <a:lvl7pPr marL="1701752" indent="0">
              <a:buNone/>
              <a:defRPr sz="993" b="1"/>
            </a:lvl7pPr>
            <a:lvl8pPr marL="1985378" indent="0">
              <a:buNone/>
              <a:defRPr sz="993" b="1"/>
            </a:lvl8pPr>
            <a:lvl9pPr marL="2269003" indent="0">
              <a:buNone/>
              <a:defRPr sz="993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ECC255D2-DE42-318D-AFA6-2CE071341F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828693" y="3904322"/>
            <a:ext cx="3215196" cy="574267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D7EE5A97-0978-388B-64EC-5039CD88F6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D482C-0CE4-4DF7-87E1-035707113051}" type="datetimeFigureOut">
              <a:rPr lang="nl-NL" smtClean="0"/>
              <a:t>19-7-2023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4B036E93-FEC6-E9FC-FC1C-6AD9D73D6F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0F55967-74FD-AD5C-CB49-25A5EC2D6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2FE25-9BB5-4086-AED1-329A8E0CEEC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834950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6E9F565-756F-0A54-3588-A57704F89B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E6B3DE55-10FC-92C2-E37B-F0B16ABC9F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D482C-0CE4-4DF7-87E1-035707113051}" type="datetimeFigureOut">
              <a:rPr lang="nl-NL" smtClean="0"/>
              <a:t>19-7-2023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3CBD41EB-6575-7A5F-19D2-2CCAD58D2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D0DBF740-71F5-630F-694F-2B984A6047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2FE25-9BB5-4086-AED1-329A8E0CEEC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1719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E89147D1-DB4D-620A-94C5-5284DE9CF8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D482C-0CE4-4DF7-87E1-035707113051}" type="datetimeFigureOut">
              <a:rPr lang="nl-NL" smtClean="0"/>
              <a:t>19-7-2023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FB693DBD-9C2D-7924-ABFD-610ABFC3DD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75B42626-6C05-524C-5E9D-4D9DAAA91C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2FE25-9BB5-4086-AED1-329A8E0CEEC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31348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81217A6-E665-D3D5-7BFF-2DA828404D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932" y="712579"/>
            <a:ext cx="2439216" cy="2494016"/>
          </a:xfrm>
        </p:spPr>
        <p:txBody>
          <a:bodyPr anchor="b"/>
          <a:lstStyle>
            <a:lvl1pPr>
              <a:defRPr sz="1985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8D112D0-EC05-DB1D-30A1-FAB317AC4F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15197" y="1538971"/>
            <a:ext cx="3828693" cy="7595860"/>
          </a:xfrm>
        </p:spPr>
        <p:txBody>
          <a:bodyPr/>
          <a:lstStyle>
            <a:lvl1pPr>
              <a:defRPr sz="1985"/>
            </a:lvl1pPr>
            <a:lvl2pPr>
              <a:defRPr sz="1737"/>
            </a:lvl2pPr>
            <a:lvl3pPr>
              <a:defRPr sz="1489"/>
            </a:lvl3pPr>
            <a:lvl4pPr>
              <a:defRPr sz="1240"/>
            </a:lvl4pPr>
            <a:lvl5pPr>
              <a:defRPr sz="1240"/>
            </a:lvl5pPr>
            <a:lvl6pPr>
              <a:defRPr sz="1240"/>
            </a:lvl6pPr>
            <a:lvl7pPr>
              <a:defRPr sz="1240"/>
            </a:lvl7pPr>
            <a:lvl8pPr>
              <a:defRPr sz="1240"/>
            </a:lvl8pPr>
            <a:lvl9pPr>
              <a:defRPr sz="124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3F4455B-C356-70EE-E210-682466A439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20932" y="3206595"/>
            <a:ext cx="2439216" cy="5940608"/>
          </a:xfrm>
        </p:spPr>
        <p:txBody>
          <a:bodyPr/>
          <a:lstStyle>
            <a:lvl1pPr marL="0" indent="0">
              <a:buNone/>
              <a:defRPr sz="993"/>
            </a:lvl1pPr>
            <a:lvl2pPr marL="283625" indent="0">
              <a:buNone/>
              <a:defRPr sz="868"/>
            </a:lvl2pPr>
            <a:lvl3pPr marL="567250" indent="0">
              <a:buNone/>
              <a:defRPr sz="744"/>
            </a:lvl3pPr>
            <a:lvl4pPr marL="850876" indent="0">
              <a:buNone/>
              <a:defRPr sz="621"/>
            </a:lvl4pPr>
            <a:lvl5pPr marL="1134501" indent="0">
              <a:buNone/>
              <a:defRPr sz="621"/>
            </a:lvl5pPr>
            <a:lvl6pPr marL="1418127" indent="0">
              <a:buNone/>
              <a:defRPr sz="621"/>
            </a:lvl6pPr>
            <a:lvl7pPr marL="1701752" indent="0">
              <a:buNone/>
              <a:defRPr sz="621"/>
            </a:lvl7pPr>
            <a:lvl8pPr marL="1985378" indent="0">
              <a:buNone/>
              <a:defRPr sz="621"/>
            </a:lvl8pPr>
            <a:lvl9pPr marL="2269003" indent="0">
              <a:buNone/>
              <a:defRPr sz="62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775FD21D-207A-23D4-52B1-767DF80395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D482C-0CE4-4DF7-87E1-035707113051}" type="datetimeFigureOut">
              <a:rPr lang="nl-NL" smtClean="0"/>
              <a:t>19-7-2023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B7A1808-6EA7-50B3-DC01-25C6477AD2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A5C1B090-BDE3-FA9F-9451-D878AE0AC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2FE25-9BB5-4086-AED1-329A8E0CEEC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78105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457D5F-7116-0526-4284-2EFFA0AC28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932" y="712579"/>
            <a:ext cx="2439216" cy="2494016"/>
          </a:xfrm>
        </p:spPr>
        <p:txBody>
          <a:bodyPr anchor="b"/>
          <a:lstStyle>
            <a:lvl1pPr>
              <a:defRPr sz="1985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5686C082-C892-01D3-24FB-EA9F135FBD8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215197" y="1538971"/>
            <a:ext cx="3828693" cy="7595860"/>
          </a:xfrm>
        </p:spPr>
        <p:txBody>
          <a:bodyPr/>
          <a:lstStyle>
            <a:lvl1pPr marL="0" indent="0">
              <a:buNone/>
              <a:defRPr sz="1985"/>
            </a:lvl1pPr>
            <a:lvl2pPr marL="283625" indent="0">
              <a:buNone/>
              <a:defRPr sz="1737"/>
            </a:lvl2pPr>
            <a:lvl3pPr marL="567250" indent="0">
              <a:buNone/>
              <a:defRPr sz="1489"/>
            </a:lvl3pPr>
            <a:lvl4pPr marL="850876" indent="0">
              <a:buNone/>
              <a:defRPr sz="1240"/>
            </a:lvl4pPr>
            <a:lvl5pPr marL="1134501" indent="0">
              <a:buNone/>
              <a:defRPr sz="1240"/>
            </a:lvl5pPr>
            <a:lvl6pPr marL="1418127" indent="0">
              <a:buNone/>
              <a:defRPr sz="1240"/>
            </a:lvl6pPr>
            <a:lvl7pPr marL="1701752" indent="0">
              <a:buNone/>
              <a:defRPr sz="1240"/>
            </a:lvl7pPr>
            <a:lvl8pPr marL="1985378" indent="0">
              <a:buNone/>
              <a:defRPr sz="1240"/>
            </a:lvl8pPr>
            <a:lvl9pPr marL="2269003" indent="0">
              <a:buNone/>
              <a:defRPr sz="124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A528FF18-7D59-DD56-1F55-8B0475080C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20932" y="3206595"/>
            <a:ext cx="2439216" cy="5940608"/>
          </a:xfrm>
        </p:spPr>
        <p:txBody>
          <a:bodyPr/>
          <a:lstStyle>
            <a:lvl1pPr marL="0" indent="0">
              <a:buNone/>
              <a:defRPr sz="993"/>
            </a:lvl1pPr>
            <a:lvl2pPr marL="283625" indent="0">
              <a:buNone/>
              <a:defRPr sz="868"/>
            </a:lvl2pPr>
            <a:lvl3pPr marL="567250" indent="0">
              <a:buNone/>
              <a:defRPr sz="744"/>
            </a:lvl3pPr>
            <a:lvl4pPr marL="850876" indent="0">
              <a:buNone/>
              <a:defRPr sz="621"/>
            </a:lvl4pPr>
            <a:lvl5pPr marL="1134501" indent="0">
              <a:buNone/>
              <a:defRPr sz="621"/>
            </a:lvl5pPr>
            <a:lvl6pPr marL="1418127" indent="0">
              <a:buNone/>
              <a:defRPr sz="621"/>
            </a:lvl6pPr>
            <a:lvl7pPr marL="1701752" indent="0">
              <a:buNone/>
              <a:defRPr sz="621"/>
            </a:lvl7pPr>
            <a:lvl8pPr marL="1985378" indent="0">
              <a:buNone/>
              <a:defRPr sz="621"/>
            </a:lvl8pPr>
            <a:lvl9pPr marL="2269003" indent="0">
              <a:buNone/>
              <a:defRPr sz="62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5C24B448-3EC3-3D16-A07B-F1EDFE5AE9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D482C-0CE4-4DF7-87E1-035707113051}" type="datetimeFigureOut">
              <a:rPr lang="nl-NL" smtClean="0"/>
              <a:t>19-7-2023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1D47FCD0-3791-612C-D916-F19D06DA5E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23E2098D-0F13-3DA7-2E5E-950F959D9A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2FE25-9BB5-4086-AED1-329A8E0CEEC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116239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0C378412-1EB5-F733-6289-899CFC5698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946" y="569075"/>
            <a:ext cx="6522958" cy="20659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6725C08-AD4A-AA45-7F8A-576500730C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946" y="2845359"/>
            <a:ext cx="6522958" cy="67818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765640A-601D-BC8B-F506-54766C9881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9946" y="9906785"/>
            <a:ext cx="1701642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4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AD482C-0CE4-4DF7-87E1-035707113051}" type="datetimeFigureOut">
              <a:rPr lang="nl-NL" smtClean="0"/>
              <a:t>19-7-2023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C3EAFA8-1FD4-251A-3C03-10729D77EE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05195" y="9906785"/>
            <a:ext cx="2552462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4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DF324F4-3B8B-115F-BDE6-604E42E5BD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341262" y="9906785"/>
            <a:ext cx="1701642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4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A2FE25-9BB5-4086-AED1-329A8E0CEEC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9266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67250" rtl="0" eaLnBrk="1" latinLnBrk="0" hangingPunct="1">
        <a:lnSpc>
          <a:spcPct val="90000"/>
        </a:lnSpc>
        <a:spcBef>
          <a:spcPct val="0"/>
        </a:spcBef>
        <a:buNone/>
        <a:defRPr sz="272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1813" indent="-141813" algn="l" defTabSz="567250" rtl="0" eaLnBrk="1" latinLnBrk="0" hangingPunct="1">
        <a:lnSpc>
          <a:spcPct val="90000"/>
        </a:lnSpc>
        <a:spcBef>
          <a:spcPts val="621"/>
        </a:spcBef>
        <a:buFont typeface="Arial" panose="020B0604020202020204" pitchFamily="34" charset="0"/>
        <a:buChar char="•"/>
        <a:defRPr sz="1737" kern="1200">
          <a:solidFill>
            <a:schemeClr val="tx1"/>
          </a:solidFill>
          <a:latin typeface="+mn-lt"/>
          <a:ea typeface="+mn-ea"/>
          <a:cs typeface="+mn-cs"/>
        </a:defRPr>
      </a:lvl1pPr>
      <a:lvl2pPr marL="425438" indent="-141813" algn="l" defTabSz="567250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2pPr>
      <a:lvl3pPr marL="709063" indent="-141813" algn="l" defTabSz="567250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240" kern="1200">
          <a:solidFill>
            <a:schemeClr val="tx1"/>
          </a:solidFill>
          <a:latin typeface="+mn-lt"/>
          <a:ea typeface="+mn-ea"/>
          <a:cs typeface="+mn-cs"/>
        </a:defRPr>
      </a:lvl3pPr>
      <a:lvl4pPr marL="992689" indent="-141813" algn="l" defTabSz="567250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7" kern="1200">
          <a:solidFill>
            <a:schemeClr val="tx1"/>
          </a:solidFill>
          <a:latin typeface="+mn-lt"/>
          <a:ea typeface="+mn-ea"/>
          <a:cs typeface="+mn-cs"/>
        </a:defRPr>
      </a:lvl4pPr>
      <a:lvl5pPr marL="1276314" indent="-141813" algn="l" defTabSz="567250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7" kern="1200">
          <a:solidFill>
            <a:schemeClr val="tx1"/>
          </a:solidFill>
          <a:latin typeface="+mn-lt"/>
          <a:ea typeface="+mn-ea"/>
          <a:cs typeface="+mn-cs"/>
        </a:defRPr>
      </a:lvl5pPr>
      <a:lvl6pPr marL="1559940" indent="-141813" algn="l" defTabSz="567250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7" kern="1200">
          <a:solidFill>
            <a:schemeClr val="tx1"/>
          </a:solidFill>
          <a:latin typeface="+mn-lt"/>
          <a:ea typeface="+mn-ea"/>
          <a:cs typeface="+mn-cs"/>
        </a:defRPr>
      </a:lvl6pPr>
      <a:lvl7pPr marL="1843565" indent="-141813" algn="l" defTabSz="567250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7" kern="1200">
          <a:solidFill>
            <a:schemeClr val="tx1"/>
          </a:solidFill>
          <a:latin typeface="+mn-lt"/>
          <a:ea typeface="+mn-ea"/>
          <a:cs typeface="+mn-cs"/>
        </a:defRPr>
      </a:lvl7pPr>
      <a:lvl8pPr marL="2127190" indent="-141813" algn="l" defTabSz="567250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7" kern="1200">
          <a:solidFill>
            <a:schemeClr val="tx1"/>
          </a:solidFill>
          <a:latin typeface="+mn-lt"/>
          <a:ea typeface="+mn-ea"/>
          <a:cs typeface="+mn-cs"/>
        </a:defRPr>
      </a:lvl8pPr>
      <a:lvl9pPr marL="2410816" indent="-141813" algn="l" defTabSz="567250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567250" rtl="0" eaLnBrk="1" latinLnBrk="0" hangingPunct="1">
        <a:defRPr sz="1117" kern="1200">
          <a:solidFill>
            <a:schemeClr val="tx1"/>
          </a:solidFill>
          <a:latin typeface="+mn-lt"/>
          <a:ea typeface="+mn-ea"/>
          <a:cs typeface="+mn-cs"/>
        </a:defRPr>
      </a:lvl1pPr>
      <a:lvl2pPr marL="283625" algn="l" defTabSz="567250" rtl="0" eaLnBrk="1" latinLnBrk="0" hangingPunct="1">
        <a:defRPr sz="1117" kern="1200">
          <a:solidFill>
            <a:schemeClr val="tx1"/>
          </a:solidFill>
          <a:latin typeface="+mn-lt"/>
          <a:ea typeface="+mn-ea"/>
          <a:cs typeface="+mn-cs"/>
        </a:defRPr>
      </a:lvl2pPr>
      <a:lvl3pPr marL="567250" algn="l" defTabSz="567250" rtl="0" eaLnBrk="1" latinLnBrk="0" hangingPunct="1">
        <a:defRPr sz="1117" kern="1200">
          <a:solidFill>
            <a:schemeClr val="tx1"/>
          </a:solidFill>
          <a:latin typeface="+mn-lt"/>
          <a:ea typeface="+mn-ea"/>
          <a:cs typeface="+mn-cs"/>
        </a:defRPr>
      </a:lvl3pPr>
      <a:lvl4pPr marL="850876" algn="l" defTabSz="567250" rtl="0" eaLnBrk="1" latinLnBrk="0" hangingPunct="1">
        <a:defRPr sz="1117" kern="1200">
          <a:solidFill>
            <a:schemeClr val="tx1"/>
          </a:solidFill>
          <a:latin typeface="+mn-lt"/>
          <a:ea typeface="+mn-ea"/>
          <a:cs typeface="+mn-cs"/>
        </a:defRPr>
      </a:lvl4pPr>
      <a:lvl5pPr marL="1134501" algn="l" defTabSz="567250" rtl="0" eaLnBrk="1" latinLnBrk="0" hangingPunct="1">
        <a:defRPr sz="1117" kern="1200">
          <a:solidFill>
            <a:schemeClr val="tx1"/>
          </a:solidFill>
          <a:latin typeface="+mn-lt"/>
          <a:ea typeface="+mn-ea"/>
          <a:cs typeface="+mn-cs"/>
        </a:defRPr>
      </a:lvl5pPr>
      <a:lvl6pPr marL="1418127" algn="l" defTabSz="567250" rtl="0" eaLnBrk="1" latinLnBrk="0" hangingPunct="1">
        <a:defRPr sz="1117" kern="1200">
          <a:solidFill>
            <a:schemeClr val="tx1"/>
          </a:solidFill>
          <a:latin typeface="+mn-lt"/>
          <a:ea typeface="+mn-ea"/>
          <a:cs typeface="+mn-cs"/>
        </a:defRPr>
      </a:lvl6pPr>
      <a:lvl7pPr marL="1701752" algn="l" defTabSz="567250" rtl="0" eaLnBrk="1" latinLnBrk="0" hangingPunct="1">
        <a:defRPr sz="1117" kern="1200">
          <a:solidFill>
            <a:schemeClr val="tx1"/>
          </a:solidFill>
          <a:latin typeface="+mn-lt"/>
          <a:ea typeface="+mn-ea"/>
          <a:cs typeface="+mn-cs"/>
        </a:defRPr>
      </a:lvl7pPr>
      <a:lvl8pPr marL="1985378" algn="l" defTabSz="567250" rtl="0" eaLnBrk="1" latinLnBrk="0" hangingPunct="1">
        <a:defRPr sz="1117" kern="1200">
          <a:solidFill>
            <a:schemeClr val="tx1"/>
          </a:solidFill>
          <a:latin typeface="+mn-lt"/>
          <a:ea typeface="+mn-ea"/>
          <a:cs typeface="+mn-cs"/>
        </a:defRPr>
      </a:lvl8pPr>
      <a:lvl9pPr marL="2269003" algn="l" defTabSz="567250" rtl="0" eaLnBrk="1" latinLnBrk="0" hangingPunct="1">
        <a:defRPr sz="111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tags" Target="../tags/tag3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8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hthoek 46">
            <a:extLst>
              <a:ext uri="{FF2B5EF4-FFF2-40B4-BE49-F238E27FC236}">
                <a16:creationId xmlns:a16="http://schemas.microsoft.com/office/drawing/2014/main" id="{A4377ECA-03B3-12A4-DC5B-E8BA3DCDF2B7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1261244" y="876976"/>
            <a:ext cx="5040362" cy="1200328"/>
          </a:xfrm>
          <a:prstGeom prst="rect">
            <a:avLst/>
          </a:prstGeom>
          <a:solidFill>
            <a:schemeClr val="bg1">
              <a:alpha val="5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200" dirty="0">
                <a:solidFill>
                  <a:schemeClr val="tx1"/>
                </a:solidFill>
              </a:rPr>
              <a:t>JOUW BELONING HIER</a:t>
            </a:r>
          </a:p>
        </p:txBody>
      </p:sp>
      <p:sp>
        <p:nvSpPr>
          <p:cNvPr id="15" name="Rechthoek 14">
            <a:extLst>
              <a:ext uri="{FF2B5EF4-FFF2-40B4-BE49-F238E27FC236}">
                <a16:creationId xmlns:a16="http://schemas.microsoft.com/office/drawing/2014/main" id="{A4AE5D2A-A3E1-28F7-E34C-89CD28F2F1E7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1261244" y="2424193"/>
            <a:ext cx="5040362" cy="1200328"/>
          </a:xfrm>
          <a:prstGeom prst="rect">
            <a:avLst/>
          </a:prstGeom>
          <a:solidFill>
            <a:schemeClr val="bg1">
              <a:alpha val="5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JOUW BELONING HIER</a:t>
            </a:r>
          </a:p>
        </p:txBody>
      </p:sp>
      <p:sp>
        <p:nvSpPr>
          <p:cNvPr id="19" name="Rechthoek 18">
            <a:extLst>
              <a:ext uri="{FF2B5EF4-FFF2-40B4-BE49-F238E27FC236}">
                <a16:creationId xmlns:a16="http://schemas.microsoft.com/office/drawing/2014/main" id="{4D5160FE-4CF6-EEC3-D97C-F1B1C84BB176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1261244" y="3971410"/>
            <a:ext cx="5040362" cy="1200328"/>
          </a:xfrm>
          <a:prstGeom prst="rect">
            <a:avLst/>
          </a:prstGeom>
          <a:solidFill>
            <a:schemeClr val="bg1">
              <a:alpha val="5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JOUW BELONING HIER</a:t>
            </a: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65B28273-7E32-460C-7DF5-07A13E21EFE4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1261244" y="5518627"/>
            <a:ext cx="5040362" cy="1200328"/>
          </a:xfrm>
          <a:prstGeom prst="rect">
            <a:avLst/>
          </a:prstGeom>
          <a:solidFill>
            <a:schemeClr val="bg1">
              <a:alpha val="5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JOUW BELONING HIER</a:t>
            </a: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2D9326B1-A5AD-6A31-689F-B9D78A36C519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1261244" y="7065844"/>
            <a:ext cx="5040362" cy="1200328"/>
          </a:xfrm>
          <a:prstGeom prst="rect">
            <a:avLst/>
          </a:prstGeom>
          <a:solidFill>
            <a:schemeClr val="bg1">
              <a:alpha val="5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JOUW BELONING HIER</a:t>
            </a:r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BA886C04-0B97-269D-41E9-7707268E9820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1261244" y="8613061"/>
            <a:ext cx="5040362" cy="1200328"/>
          </a:xfrm>
          <a:prstGeom prst="rect">
            <a:avLst/>
          </a:prstGeom>
          <a:solidFill>
            <a:schemeClr val="bg1">
              <a:alpha val="5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JOUW BELONING HIER</a:t>
            </a:r>
          </a:p>
        </p:txBody>
      </p:sp>
    </p:spTree>
    <p:extLst>
      <p:ext uri="{BB962C8B-B14F-4D97-AF65-F5344CB8AC3E}">
        <p14:creationId xmlns:p14="http://schemas.microsoft.com/office/powerpoint/2010/main" val="43879059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LATTEN" val="tru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LATTEN" val="tru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LATTEN" val="tru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LATTEN" val="tru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LATTEN" val="tru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LATTEN" val="true"/>
</p:tagLst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18</Words>
  <Application>Microsoft Office PowerPoint</Application>
  <PresentationFormat>Aangepast</PresentationFormat>
  <Paragraphs>6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Kantoorthema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Brenda Geestman</dc:creator>
  <cp:lastModifiedBy>Brenda Geestman</cp:lastModifiedBy>
  <cp:revision>9</cp:revision>
  <dcterms:created xsi:type="dcterms:W3CDTF">2023-06-30T08:58:33Z</dcterms:created>
  <dcterms:modified xsi:type="dcterms:W3CDTF">2023-07-19T06:44:45Z</dcterms:modified>
</cp:coreProperties>
</file>