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83" r:id="rId2"/>
    <p:sldId id="258" r:id="rId3"/>
    <p:sldId id="285" r:id="rId4"/>
    <p:sldId id="291" r:id="rId5"/>
    <p:sldId id="292" r:id="rId6"/>
  </p:sldIdLst>
  <p:sldSz cx="9906000" cy="6858000" type="A4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1282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3-5-2023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586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3-5-2023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7086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3-5-2023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0827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3-5-2023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4825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3-5-2023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9916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3-5-2023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0420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3-5-2023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0068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3-5-2023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4135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3-5-2023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8876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3-5-2023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4413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3-5-2023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5793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C42BF-2F08-498A-8954-A094C94B57F8}" type="datetimeFigureOut">
              <a:rPr lang="nl-NL" smtClean="0"/>
              <a:t>3-5-2023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1044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hyperlink" Target="https://jufbrenn.nl/algemene-voorwaard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9750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CCFF0BE0-CA51-5641-3F94-455FCBAB0C5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949988" y="4033212"/>
            <a:ext cx="40241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1800" dirty="0">
                <a:solidFill>
                  <a:srgbClr val="000000"/>
                </a:solidFill>
                <a:latin typeface="KASourGrape" pitchFamily="2" charset="0"/>
                <a:ea typeface="KALucky" pitchFamily="2" charset="-127"/>
                <a:cs typeface="KALucky" pitchFamily="2" charset="-127"/>
                <a:hlinkClick r:id="rId4"/>
              </a:rPr>
              <a:t>https://jufbrenn.nl/algemene-voorwaarden/</a:t>
            </a:r>
            <a:endParaRPr lang="nl-NL" dirty="0">
              <a:latin typeface="KASourGrape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700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kstvak 18">
            <a:extLst>
              <a:ext uri="{FF2B5EF4-FFF2-40B4-BE49-F238E27FC236}">
                <a16:creationId xmlns:a16="http://schemas.microsoft.com/office/drawing/2014/main" id="{66950BD5-D562-920B-EE8D-47BDF5073088}"/>
              </a:ext>
            </a:extLst>
          </p:cNvPr>
          <p:cNvSpPr txBox="1"/>
          <p:nvPr/>
        </p:nvSpPr>
        <p:spPr>
          <a:xfrm>
            <a:off x="1016000" y="2135096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95CA2CE4-B220-0588-AA75-06227634EF50}"/>
              </a:ext>
            </a:extLst>
          </p:cNvPr>
          <p:cNvSpPr txBox="1"/>
          <p:nvPr/>
        </p:nvSpPr>
        <p:spPr>
          <a:xfrm>
            <a:off x="1016000" y="286015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72D4D160-6216-FD0E-4C96-62DCB16F300C}"/>
              </a:ext>
            </a:extLst>
          </p:cNvPr>
          <p:cNvSpPr txBox="1"/>
          <p:nvPr/>
        </p:nvSpPr>
        <p:spPr>
          <a:xfrm>
            <a:off x="1016000" y="3585204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25366C4D-5AB8-3F4C-E434-A1C5E148AFAA}"/>
              </a:ext>
            </a:extLst>
          </p:cNvPr>
          <p:cNvSpPr txBox="1"/>
          <p:nvPr/>
        </p:nvSpPr>
        <p:spPr>
          <a:xfrm>
            <a:off x="1016000" y="4291917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FFE3E6DA-5D9C-5787-7837-275CB5003B39}"/>
              </a:ext>
            </a:extLst>
          </p:cNvPr>
          <p:cNvSpPr txBox="1"/>
          <p:nvPr/>
        </p:nvSpPr>
        <p:spPr>
          <a:xfrm>
            <a:off x="1016000" y="499863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7C00989A-DC85-6A82-812C-72B79494B1FD}"/>
              </a:ext>
            </a:extLst>
          </p:cNvPr>
          <p:cNvSpPr txBox="1"/>
          <p:nvPr/>
        </p:nvSpPr>
        <p:spPr>
          <a:xfrm>
            <a:off x="1016000" y="5574538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</p:spTree>
    <p:extLst>
      <p:ext uri="{BB962C8B-B14F-4D97-AF65-F5344CB8AC3E}">
        <p14:creationId xmlns:p14="http://schemas.microsoft.com/office/powerpoint/2010/main" val="258771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kstvak 18">
            <a:extLst>
              <a:ext uri="{FF2B5EF4-FFF2-40B4-BE49-F238E27FC236}">
                <a16:creationId xmlns:a16="http://schemas.microsoft.com/office/drawing/2014/main" id="{93C46770-85C3-51A7-ABE2-A5285E14D37D}"/>
              </a:ext>
            </a:extLst>
          </p:cNvPr>
          <p:cNvSpPr txBox="1"/>
          <p:nvPr/>
        </p:nvSpPr>
        <p:spPr>
          <a:xfrm>
            <a:off x="1016000" y="2135096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78FE24D3-D345-B24C-9604-EEBA02EE516E}"/>
              </a:ext>
            </a:extLst>
          </p:cNvPr>
          <p:cNvSpPr txBox="1"/>
          <p:nvPr/>
        </p:nvSpPr>
        <p:spPr>
          <a:xfrm>
            <a:off x="1016000" y="286015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10DF2611-4502-1750-F232-A1D9FAF82494}"/>
              </a:ext>
            </a:extLst>
          </p:cNvPr>
          <p:cNvSpPr txBox="1"/>
          <p:nvPr/>
        </p:nvSpPr>
        <p:spPr>
          <a:xfrm>
            <a:off x="1016000" y="3585204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00AB0554-82AC-98A4-D3D0-C61C5BFCDA4A}"/>
              </a:ext>
            </a:extLst>
          </p:cNvPr>
          <p:cNvSpPr txBox="1"/>
          <p:nvPr/>
        </p:nvSpPr>
        <p:spPr>
          <a:xfrm>
            <a:off x="1016000" y="4291917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DDC766F2-F4B7-CE66-C5A8-61EC107A5EBB}"/>
              </a:ext>
            </a:extLst>
          </p:cNvPr>
          <p:cNvSpPr txBox="1"/>
          <p:nvPr/>
        </p:nvSpPr>
        <p:spPr>
          <a:xfrm>
            <a:off x="1016000" y="499863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07BE6994-7181-6FB1-EEA3-7F615538E1C6}"/>
              </a:ext>
            </a:extLst>
          </p:cNvPr>
          <p:cNvSpPr txBox="1"/>
          <p:nvPr/>
        </p:nvSpPr>
        <p:spPr>
          <a:xfrm>
            <a:off x="1016000" y="5574538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</p:spTree>
    <p:extLst>
      <p:ext uri="{BB962C8B-B14F-4D97-AF65-F5344CB8AC3E}">
        <p14:creationId xmlns:p14="http://schemas.microsoft.com/office/powerpoint/2010/main" val="885544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kstvak 18">
            <a:extLst>
              <a:ext uri="{FF2B5EF4-FFF2-40B4-BE49-F238E27FC236}">
                <a16:creationId xmlns:a16="http://schemas.microsoft.com/office/drawing/2014/main" id="{ABF83B39-310C-8DDB-E532-EA29D16341F3}"/>
              </a:ext>
            </a:extLst>
          </p:cNvPr>
          <p:cNvSpPr txBox="1"/>
          <p:nvPr/>
        </p:nvSpPr>
        <p:spPr>
          <a:xfrm>
            <a:off x="1016000" y="2135096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490F4EA6-4377-737E-4E09-133857B73731}"/>
              </a:ext>
            </a:extLst>
          </p:cNvPr>
          <p:cNvSpPr txBox="1"/>
          <p:nvPr/>
        </p:nvSpPr>
        <p:spPr>
          <a:xfrm>
            <a:off x="1016000" y="286015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CAB057DF-3AC7-B5DA-DFC7-E66BA19E18F2}"/>
              </a:ext>
            </a:extLst>
          </p:cNvPr>
          <p:cNvSpPr txBox="1"/>
          <p:nvPr/>
        </p:nvSpPr>
        <p:spPr>
          <a:xfrm>
            <a:off x="1016000" y="3585204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AE99464E-4B8A-18FA-D3EB-0A7B0341F03C}"/>
              </a:ext>
            </a:extLst>
          </p:cNvPr>
          <p:cNvSpPr txBox="1"/>
          <p:nvPr/>
        </p:nvSpPr>
        <p:spPr>
          <a:xfrm>
            <a:off x="1016000" y="4291917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CFAEF2A0-4E24-461C-3474-5BB16549DB36}"/>
              </a:ext>
            </a:extLst>
          </p:cNvPr>
          <p:cNvSpPr txBox="1"/>
          <p:nvPr/>
        </p:nvSpPr>
        <p:spPr>
          <a:xfrm>
            <a:off x="1016000" y="499863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7F5443B9-84C3-221B-3729-0613404D7E1A}"/>
              </a:ext>
            </a:extLst>
          </p:cNvPr>
          <p:cNvSpPr txBox="1"/>
          <p:nvPr/>
        </p:nvSpPr>
        <p:spPr>
          <a:xfrm>
            <a:off x="1016000" y="5574538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</p:spTree>
    <p:extLst>
      <p:ext uri="{BB962C8B-B14F-4D97-AF65-F5344CB8AC3E}">
        <p14:creationId xmlns:p14="http://schemas.microsoft.com/office/powerpoint/2010/main" val="351753278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LATTEN" val="true"/>
</p:tagLst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6" id="{70D42AB2-37A0-4C75-9A4A-17D34A051763}" vid="{CFCFD918-EA02-4339-BC0F-29DFAF72B95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A4 liggend</Template>
  <TotalTime>84</TotalTime>
  <Words>26</Words>
  <Application>Microsoft Office PowerPoint</Application>
  <PresentationFormat>A4 (210 x 297 mm)</PresentationFormat>
  <Paragraphs>19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KASourGrape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Brenda Geestman</dc:creator>
  <cp:lastModifiedBy>Brenda Geestman</cp:lastModifiedBy>
  <cp:revision>12</cp:revision>
  <dcterms:created xsi:type="dcterms:W3CDTF">2022-02-08T16:14:07Z</dcterms:created>
  <dcterms:modified xsi:type="dcterms:W3CDTF">2023-05-03T06:56:39Z</dcterms:modified>
</cp:coreProperties>
</file>