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  <p:sldId id="258" r:id="rId3"/>
    <p:sldId id="285" r:id="rId4"/>
    <p:sldId id="284" r:id="rId5"/>
    <p:sldId id="286" r:id="rId6"/>
  </p:sldIdLst>
  <p:sldSz cx="9906000" cy="6858000" type="A4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8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86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0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82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91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4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6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1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8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41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7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2BF-2F08-498A-8954-A094C94B57F8}" type="datetimeFigureOut">
              <a:rPr lang="nl-NL" smtClean="0"/>
              <a:t>25-10-2022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75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7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9508B57C-9919-7431-ABFF-8626A8C11B93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E68FC013-08B7-AF2E-7A6C-0ACA11199AE9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B6F21A0A-3E04-0B4F-D314-A0348BB0BBE9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CE9A9918-E886-88D1-B2B9-0E6A6168F96B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8B592198-903F-C31F-05D4-E515055D0DD6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3BD589AD-1AA9-D066-DC8A-3514B1FC01AD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5877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7A99AFAA-F925-15BE-0197-19C8BC4F60FB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5C43F93D-71C4-3227-64B6-804F6CE88CDB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6C87984F-5E5B-54C6-168F-68AEAB3B2747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D530EED0-BE20-58E8-A710-AC138AE111C5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63BDE73C-FD3D-62E4-C098-954FE60F2397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5F9757BC-64DD-4B5E-80A8-5F10494D6224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890286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EC6025EB-AA9A-ACB1-1A04-6EF48B7DCF0B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DC1B4A46-F13F-93F1-6FAE-A6F8BD59F798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661D9743-B765-3A22-FB2C-AF5BACE77234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8815C0BE-45D6-CDCB-7ACD-6FA44AC30D08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13A18CBA-9437-7396-DDF1-C41B1E6B55C9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2ECBA419-3036-C305-08C3-A15D7CC3FA99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98077743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6" id="{70D42AB2-37A0-4C75-9A4A-17D34A051763}" vid="{CFCFD918-EA02-4339-BC0F-29DFAF72B9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A4 liggend</Template>
  <TotalTime>36</TotalTime>
  <Words>18</Words>
  <Application>Microsoft Office PowerPoint</Application>
  <PresentationFormat>A4 (210 x 297 mm)</PresentationFormat>
  <Paragraphs>18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Brenda Geestman</dc:creator>
  <cp:lastModifiedBy>Brenda Geestman</cp:lastModifiedBy>
  <cp:revision>9</cp:revision>
  <dcterms:created xsi:type="dcterms:W3CDTF">2022-02-08T16:14:07Z</dcterms:created>
  <dcterms:modified xsi:type="dcterms:W3CDTF">2022-10-25T08:56:25Z</dcterms:modified>
</cp:coreProperties>
</file>